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78" r:id="rId3"/>
    <p:sldId id="257" r:id="rId4"/>
    <p:sldId id="269" r:id="rId5"/>
    <p:sldId id="279" r:id="rId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Villegas" initials="SV" lastIdx="2" clrIdx="0">
    <p:extLst>
      <p:ext uri="{19B8F6BF-5375-455C-9EA6-DF929625EA0E}">
        <p15:presenceInfo xmlns:p15="http://schemas.microsoft.com/office/powerpoint/2012/main" userId="S-1-5-21-1659793485-103747160-1905203885-130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9" autoAdjust="0"/>
    <p:restoredTop sz="72672" autoAdjust="0"/>
  </p:normalViewPr>
  <p:slideViewPr>
    <p:cSldViewPr>
      <p:cViewPr varScale="1">
        <p:scale>
          <a:sx n="62" d="100"/>
          <a:sy n="62" d="100"/>
        </p:scale>
        <p:origin x="163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593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5390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dk2"/>
                </a:solidFill>
                <a:latin typeface="Galdeano"/>
                <a:ea typeface="Galdeano"/>
                <a:cs typeface="Galdeano"/>
              </a:rPr>
              <a:t>Provides technical assistance, access to water bottle filling stations, education and water treatment if needed. </a:t>
            </a:r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dk2"/>
                </a:solidFill>
                <a:latin typeface="Galdeano"/>
                <a:ea typeface="Galdeano"/>
                <a:cs typeface="Galdeano"/>
              </a:rPr>
              <a:t>Funding sources:</a:t>
            </a:r>
            <a:r>
              <a:rPr lang="en-US" sz="1200" baseline="0" dirty="0" smtClean="0">
                <a:solidFill>
                  <a:schemeClr val="dk2"/>
                </a:solidFill>
                <a:latin typeface="Galdeano"/>
                <a:ea typeface="Galdeano"/>
                <a:cs typeface="Galdeano"/>
              </a:rPr>
              <a:t> </a:t>
            </a:r>
            <a:r>
              <a:rPr lang="en-US" sz="1200" dirty="0" smtClean="0">
                <a:solidFill>
                  <a:schemeClr val="dk2"/>
                </a:solidFill>
                <a:latin typeface="Galdeano"/>
                <a:ea typeface="Galdeano"/>
                <a:cs typeface="Galdeano"/>
              </a:rPr>
              <a:t>state, nonprofit, foundations, financial institutions, manufacturers, suppliers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37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9263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53299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773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228600" y="228600"/>
            <a:ext cx="8695944" cy="4736591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6047437" y="4203592"/>
            <a:ext cx="2876428" cy="714026"/>
          </a:xfrm>
          <a:custGeom>
            <a:avLst/>
            <a:gdLst/>
            <a:ahLst/>
            <a:cxnLst/>
            <a:rect l="0" t="0" r="0" b="0"/>
            <a:pathLst>
              <a:path w="2706" h="640" extrusionOk="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lt2">
              <a:alpha val="28627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2619319" y="4075289"/>
            <a:ext cx="5544515" cy="850138"/>
          </a:xfrm>
          <a:custGeom>
            <a:avLst/>
            <a:gdLst/>
            <a:ahLst/>
            <a:cxnLst/>
            <a:rect l="0" t="0" r="0" b="0"/>
            <a:pathLst>
              <a:path w="5216" h="762" extrusionOk="0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lt2">
              <a:alpha val="40000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2828727" y="4087562"/>
            <a:ext cx="5467979" cy="774272"/>
          </a:xfrm>
          <a:custGeom>
            <a:avLst/>
            <a:gdLst/>
            <a:ahLst/>
            <a:cxnLst/>
            <a:rect l="0" t="0" r="0" b="0"/>
            <a:pathLst>
              <a:path w="5144" h="694" extrusionOk="0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sp>
        <p:nvSpPr>
          <p:cNvPr id="26" name="Shape 26"/>
          <p:cNvSpPr/>
          <p:nvPr/>
        </p:nvSpPr>
        <p:spPr>
          <a:xfrm>
            <a:off x="5609489" y="4074173"/>
            <a:ext cx="3307999" cy="651549"/>
          </a:xfrm>
          <a:custGeom>
            <a:avLst/>
            <a:gdLst/>
            <a:ahLst/>
            <a:cxnLst/>
            <a:rect l="0" t="0" r="0" b="0"/>
            <a:pathLst>
              <a:path w="3112" h="584" extrusionOk="0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211664" y="4058555"/>
            <a:ext cx="8723376" cy="1329873"/>
          </a:xfrm>
          <a:custGeom>
            <a:avLst/>
            <a:gdLst/>
            <a:ahLst/>
            <a:cxnLst/>
            <a:rect l="0" t="0" r="0" b="0"/>
            <a:pathLst>
              <a:path w="8196" h="1192" extrusionOk="0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690031" y="2463559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1367365" y="1437448"/>
            <a:ext cx="6417733" cy="93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rgbClr val="FFFFFF"/>
              </a:buClr>
              <a:buFont typeface="Galdeano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Galdeano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Galdeano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Galdeano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Galdeano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Galdeano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Galdeano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Galdeano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Galdeano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21" name="Shape 121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 dirty="0"/>
          </a:p>
        </p:txBody>
      </p:sp>
      <p:grpSp>
        <p:nvGrpSpPr>
          <p:cNvPr id="123" name="Shape 123"/>
          <p:cNvGrpSpPr/>
          <p:nvPr/>
        </p:nvGrpSpPr>
        <p:grpSpPr>
          <a:xfrm>
            <a:off x="211664" y="714191"/>
            <a:ext cx="8723376" cy="1331580"/>
            <a:chOff x="-3905250" y="4294187"/>
            <a:chExt cx="13011150" cy="1892300"/>
          </a:xfrm>
        </p:grpSpPr>
        <p:sp>
          <p:nvSpPr>
            <p:cNvPr id="124" name="Shape 124"/>
            <p:cNvSpPr/>
            <p:nvPr/>
          </p:nvSpPr>
          <p:spPr>
            <a:xfrm>
              <a:off x="4810125" y="4500562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125" name="Shape 125"/>
            <p:cNvSpPr/>
            <p:nvPr/>
          </p:nvSpPr>
          <p:spPr>
            <a:xfrm>
              <a:off x="-309562" y="4318000"/>
              <a:ext cx="8280400" cy="1209675"/>
            </a:xfrm>
            <a:custGeom>
              <a:avLst/>
              <a:gdLst/>
              <a:ahLst/>
              <a:cxnLst/>
              <a:rect l="0" t="0" r="0" b="0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3175" y="4335462"/>
              <a:ext cx="8166100" cy="1101725"/>
            </a:xfrm>
            <a:custGeom>
              <a:avLst/>
              <a:gdLst/>
              <a:ahLst/>
              <a:cxnLst/>
              <a:rect l="0" t="0" r="0" b="0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127" name="Shape 127"/>
            <p:cNvSpPr/>
            <p:nvPr/>
          </p:nvSpPr>
          <p:spPr>
            <a:xfrm>
              <a:off x="4156075" y="4316412"/>
              <a:ext cx="4940300" cy="927100"/>
            </a:xfrm>
            <a:custGeom>
              <a:avLst/>
              <a:gdLst/>
              <a:ahLst/>
              <a:cxnLst/>
              <a:rect l="0" t="0" r="0" b="0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>
              <a:off x="-3905250" y="4294187"/>
              <a:ext cx="13011150" cy="1892300"/>
            </a:xfrm>
            <a:custGeom>
              <a:avLst/>
              <a:gdLst/>
              <a:ahLst/>
              <a:cxnLst/>
              <a:rect l="0" t="0" r="0" b="0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</p:grpSp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 rot="5400000">
            <a:off x="5414433" y="2662766"/>
            <a:ext cx="448733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 rot="5400000">
            <a:off x="1223433" y="681567"/>
            <a:ext cx="448733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Font typeface="Galdean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 dirty="0"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76654" y="2679191"/>
            <a:ext cx="3822191" cy="3447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chemeClr val="accent1"/>
              </a:buClr>
              <a:buFont typeface="Noto Symbol"/>
              <a:buChar char="∗"/>
              <a:defRPr/>
            </a:lvl1pPr>
            <a:lvl2pPr marL="576263" indent="-144462" algn="l" rtl="0">
              <a:spcBef>
                <a:spcPts val="440"/>
              </a:spcBef>
              <a:buClr>
                <a:schemeClr val="accent1"/>
              </a:buClr>
              <a:buFont typeface="Noto Symbol"/>
              <a:buChar char="∗"/>
              <a:defRPr/>
            </a:lvl2pPr>
            <a:lvl3pPr marL="855663" indent="-106362" algn="l" rtl="0">
              <a:spcBef>
                <a:spcPts val="400"/>
              </a:spcBef>
              <a:buClr>
                <a:schemeClr val="accent1"/>
              </a:buClr>
              <a:buFont typeface="Noto Symbol"/>
              <a:buChar char="∗"/>
              <a:defRPr/>
            </a:lvl3pPr>
            <a:lvl4pPr marL="1143000" indent="-11430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∗"/>
              <a:defRPr/>
            </a:lvl4pPr>
            <a:lvl5pPr marL="1463040" indent="-129539" algn="l" rtl="0">
              <a:spcBef>
                <a:spcPts val="320"/>
              </a:spcBef>
              <a:buClr>
                <a:schemeClr val="accent1"/>
              </a:buClr>
              <a:buFont typeface="Noto Symbol"/>
              <a:buChar char="∗"/>
              <a:defRPr/>
            </a:lvl5pPr>
            <a:lvl6pPr marL="1783079" indent="-144779" algn="l" rtl="0">
              <a:spcBef>
                <a:spcPts val="384"/>
              </a:spcBef>
              <a:buClr>
                <a:schemeClr val="accent1"/>
              </a:buClr>
              <a:buFont typeface="Noto Symbol"/>
              <a:buChar char="∗"/>
              <a:defRPr/>
            </a:lvl6pPr>
            <a:lvl7pPr marL="2103120" indent="-147320" algn="l" rtl="0">
              <a:spcBef>
                <a:spcPts val="384"/>
              </a:spcBef>
              <a:buClr>
                <a:schemeClr val="accent1"/>
              </a:buClr>
              <a:buFont typeface="Noto Symbol"/>
              <a:buChar char="∗"/>
              <a:defRPr/>
            </a:lvl7pPr>
            <a:lvl8pPr marL="2423160" indent="-149860" algn="l" rtl="0">
              <a:spcBef>
                <a:spcPts val="384"/>
              </a:spcBef>
              <a:buClr>
                <a:schemeClr val="accent1"/>
              </a:buClr>
              <a:buFont typeface="Noto Symbol"/>
              <a:buChar char="∗"/>
              <a:defRPr/>
            </a:lvl8pPr>
            <a:lvl9pPr marL="2743200" indent="-139700" algn="l" rtl="0">
              <a:spcBef>
                <a:spcPts val="384"/>
              </a:spcBef>
              <a:buClr>
                <a:schemeClr val="accent1"/>
              </a:buClr>
              <a:buFont typeface="Noto Symbol"/>
              <a:buChar char="∗"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45151" y="2679191"/>
            <a:ext cx="3822191" cy="3447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chemeClr val="accent1"/>
              </a:buClr>
              <a:buFont typeface="Noto Symbol"/>
              <a:buChar char="∗"/>
              <a:defRPr/>
            </a:lvl1pPr>
            <a:lvl2pPr marL="576263" indent="-144462" algn="l" rtl="0">
              <a:spcBef>
                <a:spcPts val="440"/>
              </a:spcBef>
              <a:buClr>
                <a:schemeClr val="accent1"/>
              </a:buClr>
              <a:buFont typeface="Noto Symbol"/>
              <a:buChar char="∗"/>
              <a:defRPr/>
            </a:lvl2pPr>
            <a:lvl3pPr marL="855663" indent="-106362" algn="l" rtl="0">
              <a:spcBef>
                <a:spcPts val="400"/>
              </a:spcBef>
              <a:buClr>
                <a:schemeClr val="accent1"/>
              </a:buClr>
              <a:buFont typeface="Noto Symbol"/>
              <a:buChar char="∗"/>
              <a:defRPr/>
            </a:lvl3pPr>
            <a:lvl4pPr marL="1143000" indent="-11430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∗"/>
              <a:defRPr/>
            </a:lvl4pPr>
            <a:lvl5pPr marL="1463040" indent="-129539" algn="l" rtl="0">
              <a:spcBef>
                <a:spcPts val="320"/>
              </a:spcBef>
              <a:buClr>
                <a:schemeClr val="accent1"/>
              </a:buClr>
              <a:buFont typeface="Noto Symbol"/>
              <a:buChar char="∗"/>
              <a:defRPr/>
            </a:lvl5pPr>
            <a:lvl6pPr marL="1783079" indent="-144779" algn="l" rtl="0">
              <a:spcBef>
                <a:spcPts val="384"/>
              </a:spcBef>
              <a:buClr>
                <a:schemeClr val="accent1"/>
              </a:buClr>
              <a:buFont typeface="Noto Symbol"/>
              <a:buChar char="∗"/>
              <a:defRPr/>
            </a:lvl6pPr>
            <a:lvl7pPr marL="2103120" indent="-147320" algn="l" rtl="0">
              <a:spcBef>
                <a:spcPts val="384"/>
              </a:spcBef>
              <a:buClr>
                <a:schemeClr val="accent1"/>
              </a:buClr>
              <a:buFont typeface="Noto Symbol"/>
              <a:buChar char="∗"/>
              <a:defRPr/>
            </a:lvl7pPr>
            <a:lvl8pPr marL="2423160" indent="-149860" algn="l" rtl="0">
              <a:spcBef>
                <a:spcPts val="384"/>
              </a:spcBef>
              <a:buClr>
                <a:schemeClr val="accent1"/>
              </a:buClr>
              <a:buFont typeface="Noto Symbol"/>
              <a:buChar char="∗"/>
              <a:defRPr/>
            </a:lvl8pPr>
            <a:lvl9pPr marL="2743200" indent="-139700" algn="l" rtl="0">
              <a:spcBef>
                <a:spcPts val="384"/>
              </a:spcBef>
              <a:buClr>
                <a:schemeClr val="accent1"/>
              </a:buClr>
              <a:buFont typeface="Noto Symbol"/>
              <a:buChar char="∗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872066" y="2675466"/>
            <a:ext cx="7408332" cy="34506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chemeClr val="accent1"/>
              </a:buClr>
              <a:buFont typeface="Noto Symbol"/>
              <a:buChar char="∗"/>
              <a:defRPr/>
            </a:lvl1pPr>
            <a:lvl2pPr marL="576263" indent="-144462" algn="l" rtl="0">
              <a:spcBef>
                <a:spcPts val="440"/>
              </a:spcBef>
              <a:buClr>
                <a:schemeClr val="accent1"/>
              </a:buClr>
              <a:buFont typeface="Noto Symbol"/>
              <a:buChar char="∗"/>
              <a:defRPr/>
            </a:lvl2pPr>
            <a:lvl3pPr marL="855663" indent="-106362" algn="l" rtl="0">
              <a:spcBef>
                <a:spcPts val="400"/>
              </a:spcBef>
              <a:buClr>
                <a:schemeClr val="accent1"/>
              </a:buClr>
              <a:buFont typeface="Noto Symbol"/>
              <a:buChar char="∗"/>
              <a:defRPr/>
            </a:lvl3pPr>
            <a:lvl4pPr marL="1143000" indent="-11430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∗"/>
              <a:defRPr/>
            </a:lvl4pPr>
            <a:lvl5pPr marL="1463040" indent="-129539" algn="l" rtl="0">
              <a:spcBef>
                <a:spcPts val="320"/>
              </a:spcBef>
              <a:buClr>
                <a:schemeClr val="accent1"/>
              </a:buClr>
              <a:buFont typeface="Noto Symbol"/>
              <a:buChar char="∗"/>
              <a:defRPr/>
            </a:lvl5pPr>
            <a:lvl6pPr marL="1783079" indent="-144779" algn="l" rtl="0">
              <a:spcBef>
                <a:spcPts val="384"/>
              </a:spcBef>
              <a:buClr>
                <a:schemeClr val="accent1"/>
              </a:buClr>
              <a:buFont typeface="Noto Symbol"/>
              <a:buChar char="∗"/>
              <a:defRPr/>
            </a:lvl6pPr>
            <a:lvl7pPr marL="2103120" indent="-147320" algn="l" rtl="0">
              <a:spcBef>
                <a:spcPts val="384"/>
              </a:spcBef>
              <a:buClr>
                <a:schemeClr val="accent1"/>
              </a:buClr>
              <a:buFont typeface="Noto Symbol"/>
              <a:buChar char="∗"/>
              <a:defRPr/>
            </a:lvl7pPr>
            <a:lvl8pPr marL="2423160" indent="-149860" algn="l" rtl="0">
              <a:spcBef>
                <a:spcPts val="384"/>
              </a:spcBef>
              <a:buClr>
                <a:schemeClr val="accent1"/>
              </a:buClr>
              <a:buFont typeface="Noto Symbol"/>
              <a:buChar char="∗"/>
              <a:defRPr/>
            </a:lvl8pPr>
            <a:lvl9pPr marL="2743200" indent="-139700" algn="l" rtl="0">
              <a:spcBef>
                <a:spcPts val="384"/>
              </a:spcBef>
              <a:buClr>
                <a:schemeClr val="accent1"/>
              </a:buClr>
              <a:buFont typeface="Noto Symbol"/>
              <a:buChar char="∗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 dirty="0"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Font typeface="Galdean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228600" y="228600"/>
            <a:ext cx="8695944" cy="6035039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grpSp>
        <p:nvGrpSpPr>
          <p:cNvPr id="57" name="Shape 57"/>
          <p:cNvGrpSpPr/>
          <p:nvPr/>
        </p:nvGrpSpPr>
        <p:grpSpPr>
          <a:xfrm>
            <a:off x="211664" y="5353963"/>
            <a:ext cx="8723376" cy="1331580"/>
            <a:chOff x="-3905250" y="4294187"/>
            <a:chExt cx="13011150" cy="1892300"/>
          </a:xfrm>
        </p:grpSpPr>
        <p:sp>
          <p:nvSpPr>
            <p:cNvPr id="58" name="Shape 58"/>
            <p:cNvSpPr/>
            <p:nvPr/>
          </p:nvSpPr>
          <p:spPr>
            <a:xfrm>
              <a:off x="4810125" y="4500562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-309562" y="4318000"/>
              <a:ext cx="8280400" cy="1209675"/>
            </a:xfrm>
            <a:custGeom>
              <a:avLst/>
              <a:gdLst/>
              <a:ahLst/>
              <a:cxnLst/>
              <a:rect l="0" t="0" r="0" b="0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3175" y="4335462"/>
              <a:ext cx="8166100" cy="1101725"/>
            </a:xfrm>
            <a:custGeom>
              <a:avLst/>
              <a:gdLst/>
              <a:ahLst/>
              <a:cxnLst/>
              <a:rect l="0" t="0" r="0" b="0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4156075" y="4316412"/>
              <a:ext cx="4940300" cy="927100"/>
            </a:xfrm>
            <a:custGeom>
              <a:avLst/>
              <a:gdLst/>
              <a:ahLst/>
              <a:cxnLst/>
              <a:rect l="0" t="0" r="0" b="0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62" name="Shape 62"/>
            <p:cNvSpPr/>
            <p:nvPr/>
          </p:nvSpPr>
          <p:spPr>
            <a:xfrm>
              <a:off x="-3905250" y="4294187"/>
              <a:ext cx="13011150" cy="1892300"/>
            </a:xfrm>
            <a:custGeom>
              <a:avLst/>
              <a:gdLst/>
              <a:ahLst/>
              <a:cxnLst/>
              <a:rect l="0" t="0" r="0" b="0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</p:grpSp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7801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FFFFFF"/>
              </a:buClr>
              <a:buFont typeface="Galdeano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1371600" y="3556001"/>
            <a:ext cx="6400799" cy="147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400"/>
              </a:spcBef>
              <a:buClr>
                <a:schemeClr val="accent1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440"/>
              </a:spcBef>
              <a:buClr>
                <a:schemeClr val="accent1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400"/>
              </a:spcBef>
              <a:buClr>
                <a:schemeClr val="accent1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320"/>
              </a:spcBef>
              <a:buClr>
                <a:schemeClr val="accent1"/>
              </a:buClr>
              <a:buFont typeface="Noto Symbol"/>
              <a:buNone/>
              <a:defRPr/>
            </a:lvl5pPr>
            <a:lvl6pPr marL="2286000" marR="0" indent="0" algn="ctr" rtl="0">
              <a:spcBef>
                <a:spcPts val="384"/>
              </a:spcBef>
              <a:buClr>
                <a:schemeClr val="accent1"/>
              </a:buClr>
              <a:buFont typeface="Noto Symbol"/>
              <a:buNone/>
              <a:defRPr/>
            </a:lvl6pPr>
            <a:lvl7pPr marL="2743200" marR="0" indent="0" algn="ctr" rtl="0">
              <a:spcBef>
                <a:spcPts val="384"/>
              </a:spcBef>
              <a:buClr>
                <a:schemeClr val="accent1"/>
              </a:buClr>
              <a:buFont typeface="Noto Symbol"/>
              <a:buNone/>
              <a:defRPr/>
            </a:lvl7pPr>
            <a:lvl8pPr marL="3200400" marR="0" indent="0" algn="ctr" rtl="0">
              <a:spcBef>
                <a:spcPts val="384"/>
              </a:spcBef>
              <a:buClr>
                <a:schemeClr val="accent1"/>
              </a:buClr>
              <a:buFont typeface="Noto Symbol"/>
              <a:buNone/>
              <a:defRPr/>
            </a:lvl8pPr>
            <a:lvl9pPr marL="3657600" marR="0" indent="0" algn="ctr" rtl="0">
              <a:spcBef>
                <a:spcPts val="384"/>
              </a:spcBef>
              <a:buClr>
                <a:schemeClr val="accent1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Font typeface="Galdean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grpSp>
        <p:nvGrpSpPr>
          <p:cNvPr id="75" name="Shape 75"/>
          <p:cNvGrpSpPr/>
          <p:nvPr/>
        </p:nvGrpSpPr>
        <p:grpSpPr>
          <a:xfrm>
            <a:off x="211664" y="714190"/>
            <a:ext cx="8723375" cy="1329873"/>
            <a:chOff x="-3905251" y="4294187"/>
            <a:chExt cx="13027838" cy="1892300"/>
          </a:xfrm>
        </p:grpSpPr>
        <p:sp>
          <p:nvSpPr>
            <p:cNvPr id="76" name="Shape 76"/>
            <p:cNvSpPr/>
            <p:nvPr/>
          </p:nvSpPr>
          <p:spPr>
            <a:xfrm>
              <a:off x="4810125" y="4500562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77" name="Shape 77"/>
            <p:cNvSpPr/>
            <p:nvPr/>
          </p:nvSpPr>
          <p:spPr>
            <a:xfrm>
              <a:off x="-309562" y="4318000"/>
              <a:ext cx="8280400" cy="1209675"/>
            </a:xfrm>
            <a:custGeom>
              <a:avLst/>
              <a:gdLst/>
              <a:ahLst/>
              <a:cxnLst/>
              <a:rect l="0" t="0" r="0" b="0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78" name="Shape 78"/>
            <p:cNvSpPr/>
            <p:nvPr/>
          </p:nvSpPr>
          <p:spPr>
            <a:xfrm>
              <a:off x="3175" y="4335462"/>
              <a:ext cx="8166100" cy="1101725"/>
            </a:xfrm>
            <a:custGeom>
              <a:avLst/>
              <a:gdLst/>
              <a:ahLst/>
              <a:cxnLst/>
              <a:rect l="0" t="0" r="0" b="0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79" name="Shape 79"/>
            <p:cNvSpPr/>
            <p:nvPr/>
          </p:nvSpPr>
          <p:spPr>
            <a:xfrm>
              <a:off x="4156075" y="4316412"/>
              <a:ext cx="4940300" cy="927100"/>
            </a:xfrm>
            <a:custGeom>
              <a:avLst/>
              <a:gdLst/>
              <a:ahLst/>
              <a:cxnLst/>
              <a:rect l="0" t="0" r="0" b="0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80" name="Shape 80"/>
            <p:cNvSpPr/>
            <p:nvPr/>
          </p:nvSpPr>
          <p:spPr>
            <a:xfrm>
              <a:off x="-3905251" y="4294187"/>
              <a:ext cx="13027838" cy="1892300"/>
            </a:xfrm>
            <a:custGeom>
              <a:avLst/>
              <a:gdLst/>
              <a:ahLst/>
              <a:cxnLst/>
              <a:rect l="0" t="0" r="0" b="0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</p:grp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 dirty="0"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914400" y="3581400"/>
            <a:ext cx="3352799" cy="19050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Font typeface="Galdeano"/>
              <a:buNone/>
              <a:defRPr/>
            </a:lvl1pPr>
            <a:lvl2pPr marL="457200" indent="0" rtl="0">
              <a:spcBef>
                <a:spcPts val="0"/>
              </a:spcBef>
              <a:buFont typeface="Galdeano"/>
              <a:buNone/>
              <a:defRPr/>
            </a:lvl2pPr>
            <a:lvl3pPr marL="914400" indent="0" rtl="0">
              <a:spcBef>
                <a:spcPts val="0"/>
              </a:spcBef>
              <a:buFont typeface="Galdeano"/>
              <a:buNone/>
              <a:defRPr/>
            </a:lvl3pPr>
            <a:lvl4pPr marL="1371600" indent="0" rtl="0">
              <a:spcBef>
                <a:spcPts val="0"/>
              </a:spcBef>
              <a:buFont typeface="Galdeano"/>
              <a:buNone/>
              <a:defRPr/>
            </a:lvl4pPr>
            <a:lvl5pPr marL="1828800" indent="0" rtl="0">
              <a:spcBef>
                <a:spcPts val="0"/>
              </a:spcBef>
              <a:buFont typeface="Galdeano"/>
              <a:buNone/>
              <a:defRPr/>
            </a:lvl5pPr>
            <a:lvl6pPr marL="2286000" indent="0" rtl="0">
              <a:spcBef>
                <a:spcPts val="0"/>
              </a:spcBef>
              <a:buFont typeface="Galdeano"/>
              <a:buNone/>
              <a:defRPr/>
            </a:lvl6pPr>
            <a:lvl7pPr marL="2743200" indent="0" rtl="0">
              <a:spcBef>
                <a:spcPts val="0"/>
              </a:spcBef>
              <a:buFont typeface="Galdeano"/>
              <a:buNone/>
              <a:defRPr/>
            </a:lvl7pPr>
            <a:lvl8pPr marL="3200400" indent="0" rtl="0">
              <a:spcBef>
                <a:spcPts val="0"/>
              </a:spcBef>
              <a:buFont typeface="Galdeano"/>
              <a:buNone/>
              <a:defRPr/>
            </a:lvl8pPr>
            <a:lvl9pPr marL="3657600" indent="0" rtl="0">
              <a:spcBef>
                <a:spcPts val="0"/>
              </a:spcBef>
              <a:buFont typeface="Galdeano"/>
              <a:buNone/>
              <a:defRPr/>
            </a:lvl9pPr>
          </a:lstStyle>
          <a:p>
            <a:endParaRPr/>
          </a:p>
        </p:txBody>
      </p:sp>
      <p:grpSp>
        <p:nvGrpSpPr>
          <p:cNvPr id="90" name="Shape 90"/>
          <p:cNvGrpSpPr/>
          <p:nvPr/>
        </p:nvGrpSpPr>
        <p:grpSpPr>
          <a:xfrm>
            <a:off x="211664" y="714191"/>
            <a:ext cx="8723376" cy="1331580"/>
            <a:chOff x="-3905250" y="4294187"/>
            <a:chExt cx="13011150" cy="1892300"/>
          </a:xfrm>
        </p:grpSpPr>
        <p:sp>
          <p:nvSpPr>
            <p:cNvPr id="91" name="Shape 91"/>
            <p:cNvSpPr/>
            <p:nvPr/>
          </p:nvSpPr>
          <p:spPr>
            <a:xfrm>
              <a:off x="4810125" y="4500562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92" name="Shape 92"/>
            <p:cNvSpPr/>
            <p:nvPr/>
          </p:nvSpPr>
          <p:spPr>
            <a:xfrm>
              <a:off x="-309562" y="4318000"/>
              <a:ext cx="8280400" cy="1209675"/>
            </a:xfrm>
            <a:custGeom>
              <a:avLst/>
              <a:gdLst/>
              <a:ahLst/>
              <a:cxnLst/>
              <a:rect l="0" t="0" r="0" b="0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93" name="Shape 93"/>
            <p:cNvSpPr/>
            <p:nvPr/>
          </p:nvSpPr>
          <p:spPr>
            <a:xfrm>
              <a:off x="3175" y="4335462"/>
              <a:ext cx="8166100" cy="1101725"/>
            </a:xfrm>
            <a:custGeom>
              <a:avLst/>
              <a:gdLst/>
              <a:ahLst/>
              <a:cxnLst/>
              <a:rect l="0" t="0" r="0" b="0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94" name="Shape 94"/>
            <p:cNvSpPr/>
            <p:nvPr/>
          </p:nvSpPr>
          <p:spPr>
            <a:xfrm>
              <a:off x="4156075" y="4316412"/>
              <a:ext cx="4940300" cy="927100"/>
            </a:xfrm>
            <a:custGeom>
              <a:avLst/>
              <a:gdLst/>
              <a:ahLst/>
              <a:cxnLst/>
              <a:rect l="0" t="0" r="0" b="0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95" name="Shape 95"/>
            <p:cNvSpPr/>
            <p:nvPr/>
          </p:nvSpPr>
          <p:spPr>
            <a:xfrm>
              <a:off x="-3905250" y="4294187"/>
              <a:ext cx="13011150" cy="1892300"/>
            </a:xfrm>
            <a:custGeom>
              <a:avLst/>
              <a:gdLst/>
              <a:ahLst/>
              <a:cxnLst/>
              <a:rect l="0" t="0" r="0" b="0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</p:grpSp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14400" y="2286000"/>
            <a:ext cx="3352799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651962" y="1828800"/>
            <a:ext cx="3904076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228600" y="228600"/>
            <a:ext cx="8695944" cy="6035039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grpSp>
        <p:nvGrpSpPr>
          <p:cNvPr id="100" name="Shape 100"/>
          <p:cNvGrpSpPr/>
          <p:nvPr/>
        </p:nvGrpSpPr>
        <p:grpSpPr>
          <a:xfrm>
            <a:off x="211664" y="5353963"/>
            <a:ext cx="8723376" cy="1331580"/>
            <a:chOff x="-3905250" y="4294187"/>
            <a:chExt cx="13011150" cy="1892300"/>
          </a:xfrm>
        </p:grpSpPr>
        <p:sp>
          <p:nvSpPr>
            <p:cNvPr id="101" name="Shape 101"/>
            <p:cNvSpPr/>
            <p:nvPr/>
          </p:nvSpPr>
          <p:spPr>
            <a:xfrm>
              <a:off x="4810125" y="4500562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102" name="Shape 102"/>
            <p:cNvSpPr/>
            <p:nvPr/>
          </p:nvSpPr>
          <p:spPr>
            <a:xfrm>
              <a:off x="-309562" y="4318000"/>
              <a:ext cx="8280400" cy="1209675"/>
            </a:xfrm>
            <a:custGeom>
              <a:avLst/>
              <a:gdLst/>
              <a:ahLst/>
              <a:cxnLst/>
              <a:rect l="0" t="0" r="0" b="0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103" name="Shape 103"/>
            <p:cNvSpPr/>
            <p:nvPr/>
          </p:nvSpPr>
          <p:spPr>
            <a:xfrm>
              <a:off x="3175" y="4335462"/>
              <a:ext cx="8166100" cy="1101725"/>
            </a:xfrm>
            <a:custGeom>
              <a:avLst/>
              <a:gdLst/>
              <a:ahLst/>
              <a:cxnLst/>
              <a:rect l="0" t="0" r="0" b="0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104" name="Shape 104"/>
            <p:cNvSpPr/>
            <p:nvPr/>
          </p:nvSpPr>
          <p:spPr>
            <a:xfrm>
              <a:off x="4156075" y="4316412"/>
              <a:ext cx="4940300" cy="927100"/>
            </a:xfrm>
            <a:custGeom>
              <a:avLst/>
              <a:gdLst/>
              <a:ahLst/>
              <a:cxnLst/>
              <a:rect l="0" t="0" r="0" b="0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105" name="Shape 105"/>
            <p:cNvSpPr/>
            <p:nvPr/>
          </p:nvSpPr>
          <p:spPr>
            <a:xfrm>
              <a:off x="-3905250" y="4294187"/>
              <a:ext cx="13011150" cy="1892300"/>
            </a:xfrm>
            <a:custGeom>
              <a:avLst/>
              <a:gdLst/>
              <a:ahLst/>
              <a:cxnLst/>
              <a:rect l="0" t="0" r="0" b="0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</p:grpSp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874155" y="338666"/>
            <a:ext cx="3812644" cy="2429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868332" y="2785533"/>
            <a:ext cx="3818467" cy="24214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FFFFFF"/>
              </a:buClr>
              <a:buFont typeface="Galdeano"/>
              <a:buNone/>
              <a:defRPr/>
            </a:lvl1pPr>
            <a:lvl2pPr marL="457200" indent="0" rtl="0">
              <a:spcBef>
                <a:spcPts val="0"/>
              </a:spcBef>
              <a:buFont typeface="Galdeano"/>
              <a:buNone/>
              <a:defRPr/>
            </a:lvl2pPr>
            <a:lvl3pPr marL="914400" indent="0" rtl="0">
              <a:spcBef>
                <a:spcPts val="0"/>
              </a:spcBef>
              <a:buFont typeface="Galdeano"/>
              <a:buNone/>
              <a:defRPr/>
            </a:lvl3pPr>
            <a:lvl4pPr marL="1371600" indent="0" rtl="0">
              <a:spcBef>
                <a:spcPts val="0"/>
              </a:spcBef>
              <a:buFont typeface="Galdeano"/>
              <a:buNone/>
              <a:defRPr/>
            </a:lvl4pPr>
            <a:lvl5pPr marL="1828800" indent="0" rtl="0">
              <a:spcBef>
                <a:spcPts val="0"/>
              </a:spcBef>
              <a:buFont typeface="Galdeano"/>
              <a:buNone/>
              <a:defRPr/>
            </a:lvl5pPr>
            <a:lvl6pPr marL="2286000" indent="0" rtl="0">
              <a:spcBef>
                <a:spcPts val="0"/>
              </a:spcBef>
              <a:buFont typeface="Galdeano"/>
              <a:buNone/>
              <a:defRPr/>
            </a:lvl6pPr>
            <a:lvl7pPr marL="2743200" indent="0" rtl="0">
              <a:spcBef>
                <a:spcPts val="0"/>
              </a:spcBef>
              <a:buFont typeface="Galdeano"/>
              <a:buNone/>
              <a:defRPr/>
            </a:lvl7pPr>
            <a:lvl8pPr marL="3200400" indent="0" rtl="0">
              <a:spcBef>
                <a:spcPts val="0"/>
              </a:spcBef>
              <a:buFont typeface="Galdeano"/>
              <a:buNone/>
              <a:defRPr/>
            </a:lvl8pPr>
            <a:lvl9pPr marL="3657600" indent="0" rtl="0">
              <a:spcBef>
                <a:spcPts val="0"/>
              </a:spcBef>
              <a:buFont typeface="Galdeano"/>
              <a:buNone/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 dirty="0"/>
          </a:p>
        </p:txBody>
      </p:sp>
      <p:sp>
        <p:nvSpPr>
          <p:cNvPr id="111" name="Shape 111"/>
          <p:cNvSpPr>
            <a:spLocks noGrp="1"/>
          </p:cNvSpPr>
          <p:nvPr>
            <p:ph type="pic" idx="2"/>
          </p:nvPr>
        </p:nvSpPr>
        <p:spPr>
          <a:xfrm>
            <a:off x="838200" y="1371600"/>
            <a:ext cx="3566159" cy="2926079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lt1"/>
              </a:buClr>
              <a:buFont typeface="Galdeano"/>
              <a:buNone/>
              <a:defRPr/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Galdeano"/>
              <a:buNone/>
              <a:defRPr/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Galdeano"/>
              <a:buNone/>
              <a:defRPr/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Galdeano"/>
              <a:buNone/>
              <a:defRPr/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Galdeano"/>
              <a:buNone/>
              <a:defRPr/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Galdeano"/>
              <a:buNone/>
              <a:defRPr/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Galdeano"/>
              <a:buNone/>
              <a:defRPr/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Galdeano"/>
              <a:buNone/>
              <a:defRPr/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Galdeano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Font typeface="Galdean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2850885" y="696648"/>
            <a:ext cx="3450695" cy="7408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/>
            </a:lvl1pPr>
            <a:lvl2pPr algn="l" rtl="0">
              <a:spcBef>
                <a:spcPts val="0"/>
              </a:spcBef>
              <a:defRPr/>
            </a:lvl2pPr>
            <a:lvl3pPr algn="l" rtl="0">
              <a:spcBef>
                <a:spcPts val="0"/>
              </a:spcBef>
              <a:defRPr/>
            </a:lvl3pPr>
            <a:lvl4pPr algn="l" rtl="0">
              <a:spcBef>
                <a:spcPts val="0"/>
              </a:spcBef>
              <a:defRPr/>
            </a:lvl4pPr>
            <a:lvl5pPr algn="l"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grpSp>
        <p:nvGrpSpPr>
          <p:cNvPr id="10" name="Shape 10"/>
          <p:cNvGrpSpPr/>
          <p:nvPr/>
        </p:nvGrpSpPr>
        <p:grpSpPr>
          <a:xfrm>
            <a:off x="211664" y="1679428"/>
            <a:ext cx="8723375" cy="1329873"/>
            <a:chOff x="-3905251" y="4294187"/>
            <a:chExt cx="13027838" cy="1892300"/>
          </a:xfrm>
        </p:grpSpPr>
        <p:sp>
          <p:nvSpPr>
            <p:cNvPr id="11" name="Shape 11"/>
            <p:cNvSpPr/>
            <p:nvPr/>
          </p:nvSpPr>
          <p:spPr>
            <a:xfrm>
              <a:off x="4810125" y="4500562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-309562" y="4318000"/>
              <a:ext cx="8280400" cy="1209675"/>
            </a:xfrm>
            <a:custGeom>
              <a:avLst/>
              <a:gdLst/>
              <a:ahLst/>
              <a:cxnLst/>
              <a:rect l="0" t="0" r="0" b="0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3175" y="4335462"/>
              <a:ext cx="8166100" cy="1101725"/>
            </a:xfrm>
            <a:custGeom>
              <a:avLst/>
              <a:gdLst/>
              <a:ahLst/>
              <a:cxnLst/>
              <a:rect l="0" t="0" r="0" b="0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4156075" y="4316412"/>
              <a:ext cx="4940300" cy="927100"/>
            </a:xfrm>
            <a:custGeom>
              <a:avLst/>
              <a:gdLst/>
              <a:ahLst/>
              <a:cxnLst/>
              <a:rect l="0" t="0" r="0" b="0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-3905251" y="4294187"/>
              <a:ext cx="13027838" cy="1892300"/>
            </a:xfrm>
            <a:custGeom>
              <a:avLst/>
              <a:gdLst/>
              <a:ahLst/>
              <a:cxnLst/>
              <a:rect l="0" t="0" r="0" b="0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endParaRPr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rgbClr val="FFFFFF"/>
              </a:buClr>
              <a:buFont typeface="Galdeano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5163671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3991087" y="6250162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000" b="0" i="0" u="none" strike="noStrike" cap="none" baseline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 dirty="0"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872066" y="2675466"/>
            <a:ext cx="7408332" cy="34506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21920" algn="l" rtl="0">
              <a:spcBef>
                <a:spcPts val="480"/>
              </a:spcBef>
              <a:buClr>
                <a:schemeClr val="accent1"/>
              </a:buClr>
              <a:buFont typeface="Noto Symbol"/>
              <a:buChar char="∗"/>
              <a:defRPr/>
            </a:lvl1pPr>
            <a:lvl2pPr marL="576263" marR="0" indent="-144462" algn="l" rtl="0">
              <a:spcBef>
                <a:spcPts val="440"/>
              </a:spcBef>
              <a:buClr>
                <a:schemeClr val="accent1"/>
              </a:buClr>
              <a:buFont typeface="Noto Symbol"/>
              <a:buChar char="∗"/>
              <a:defRPr/>
            </a:lvl2pPr>
            <a:lvl3pPr marL="855663" marR="0" indent="-106362" algn="l" rtl="0">
              <a:spcBef>
                <a:spcPts val="400"/>
              </a:spcBef>
              <a:buClr>
                <a:schemeClr val="accent1"/>
              </a:buClr>
              <a:buFont typeface="Noto Symbol"/>
              <a:buChar char="∗"/>
              <a:defRPr/>
            </a:lvl3pPr>
            <a:lvl4pPr marL="1143000" marR="0" indent="-11430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∗"/>
              <a:defRPr/>
            </a:lvl4pPr>
            <a:lvl5pPr marL="1463040" marR="0" indent="-129539" algn="l" rtl="0">
              <a:spcBef>
                <a:spcPts val="320"/>
              </a:spcBef>
              <a:buClr>
                <a:schemeClr val="accent1"/>
              </a:buClr>
              <a:buFont typeface="Noto Symbol"/>
              <a:buChar char="∗"/>
              <a:defRPr/>
            </a:lvl5pPr>
            <a:lvl6pPr marL="1783079" marR="0" indent="-144779" algn="l" rtl="0">
              <a:spcBef>
                <a:spcPts val="384"/>
              </a:spcBef>
              <a:buClr>
                <a:schemeClr val="accent1"/>
              </a:buClr>
              <a:buFont typeface="Noto Symbol"/>
              <a:buChar char="∗"/>
              <a:defRPr/>
            </a:lvl6pPr>
            <a:lvl7pPr marL="2103120" marR="0" indent="-147320" algn="l" rtl="0">
              <a:spcBef>
                <a:spcPts val="384"/>
              </a:spcBef>
              <a:buClr>
                <a:schemeClr val="accent1"/>
              </a:buClr>
              <a:buFont typeface="Noto Symbol"/>
              <a:buChar char="∗"/>
              <a:defRPr/>
            </a:lvl7pPr>
            <a:lvl8pPr marL="2423160" marR="0" indent="-149860" algn="l" rtl="0">
              <a:spcBef>
                <a:spcPts val="384"/>
              </a:spcBef>
              <a:buClr>
                <a:schemeClr val="accent1"/>
              </a:buClr>
              <a:buFont typeface="Noto Symbol"/>
              <a:buChar char="∗"/>
              <a:defRPr/>
            </a:lvl8pPr>
            <a:lvl9pPr marL="2743200" marR="0" indent="-139700" algn="l" rtl="0">
              <a:spcBef>
                <a:spcPts val="384"/>
              </a:spcBef>
              <a:buClr>
                <a:schemeClr val="accent1"/>
              </a:buClr>
              <a:buFont typeface="Noto Symbol"/>
              <a:buChar char="∗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685800" y="7239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Galdeano"/>
              <a:buNone/>
            </a:pPr>
            <a:r>
              <a:rPr lang="en-US" sz="3950" b="0" i="0" u="none" strike="noStrike" cap="none" baseline="0" dirty="0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rPr>
              <a:t> </a:t>
            </a:r>
            <a:r>
              <a:rPr lang="en-US" sz="3950" b="1" i="0" u="none" strike="noStrike" cap="none" baseline="0" dirty="0" smtClean="0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rPr>
              <a:t>Increase Access</a:t>
            </a:r>
            <a:r>
              <a:rPr lang="en-US" sz="3950" b="1" i="0" u="none" strike="noStrike" cap="none" dirty="0" smtClean="0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rPr>
              <a:t> and Consumption of Safe Drinking Water in Schools and Communities</a:t>
            </a:r>
            <a:endParaRPr lang="en-US" sz="3950" b="0" i="0" u="none" strike="noStrike" cap="none" baseline="0" dirty="0">
              <a:solidFill>
                <a:srgbClr val="FFFFFF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0" y="1066800"/>
            <a:ext cx="25908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 txBox="1"/>
          <p:nvPr/>
        </p:nvSpPr>
        <p:spPr>
          <a:xfrm>
            <a:off x="228600" y="3258208"/>
            <a:ext cx="8686800" cy="9327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Galdeano"/>
              <a:buNone/>
            </a:pPr>
            <a:r>
              <a:rPr lang="en-US" sz="1950" b="1" dirty="0" smtClean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rPr>
              <a:t>George Schlender</a:t>
            </a:r>
            <a:r>
              <a:rPr lang="en-US" sz="1950" b="1" i="0" u="none" strike="noStrike" cap="none" baseline="0" dirty="0" smtClean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rPr>
              <a:t> 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Galdeano"/>
              <a:buNone/>
            </a:pPr>
            <a:r>
              <a:rPr lang="en-US" sz="1950" b="1" i="0" u="none" strike="noStrike" cap="none" baseline="0" dirty="0" smtClean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rPr>
              <a:t>Rural </a:t>
            </a:r>
            <a:r>
              <a:rPr lang="en-US" sz="1950" b="1" i="0" u="none" strike="noStrike" cap="none" baseline="0" dirty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rPr>
              <a:t>Community Assistance Corporation (RCAC</a:t>
            </a:r>
            <a:r>
              <a:rPr lang="en-US" sz="1950" b="1" i="0" u="none" strike="noStrike" cap="none" baseline="0" dirty="0" smtClean="0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rPr>
              <a:t>)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Galdeano"/>
              <a:buNone/>
            </a:pPr>
            <a:endParaRPr lang="en-US" sz="1950" b="1" dirty="0">
              <a:solidFill>
                <a:schemeClr val="dk1"/>
              </a:solidFill>
              <a:latin typeface="Galdeano"/>
              <a:ea typeface="Galdeano"/>
              <a:cs typeface="Galdeano"/>
              <a:sym typeface="Galdeano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Galdeano"/>
              <a:buNone/>
            </a:pPr>
            <a:endParaRPr lang="en-US" sz="1950" b="1" i="0" u="none" strike="noStrike" cap="none" baseline="0" dirty="0">
              <a:solidFill>
                <a:schemeClr val="dk1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20" y="4516181"/>
            <a:ext cx="3680980" cy="208663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9873"/>
            <a:ext cx="8229600" cy="1252727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Agua4All 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8229600" cy="4038600"/>
          </a:xfrm>
        </p:spPr>
        <p:txBody>
          <a:bodyPr/>
          <a:lstStyle/>
          <a:p>
            <a:pPr marL="285750" indent="-285750"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dk2"/>
                </a:solidFill>
                <a:latin typeface="Galdeano"/>
                <a:ea typeface="Galdeano"/>
                <a:cs typeface="Galdeano"/>
              </a:rPr>
              <a:t>Serves rural </a:t>
            </a:r>
            <a:r>
              <a:rPr lang="en-US" sz="2400" dirty="0" smtClean="0">
                <a:solidFill>
                  <a:schemeClr val="dk2"/>
                </a:solidFill>
                <a:latin typeface="Galdeano"/>
                <a:ea typeface="Galdeano"/>
                <a:cs typeface="Galdeano"/>
              </a:rPr>
              <a:t>and low-income urban schools and public places in California</a:t>
            </a:r>
          </a:p>
          <a:p>
            <a:pPr marL="285750" indent="-285750"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dk2"/>
                </a:solidFill>
                <a:latin typeface="Galdeano"/>
                <a:ea typeface="Galdeano"/>
                <a:cs typeface="Galdeano"/>
              </a:rPr>
              <a:t>Is funded through many different sources </a:t>
            </a:r>
          </a:p>
          <a:p>
            <a:pPr marL="285750" indent="-285750"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dk2"/>
                </a:solidFill>
                <a:latin typeface="Galdeano"/>
                <a:ea typeface="Galdeano"/>
                <a:cs typeface="Galdeano"/>
              </a:rPr>
              <a:t>More than 350 </a:t>
            </a:r>
            <a:r>
              <a:rPr lang="en-US" sz="2400" dirty="0">
                <a:solidFill>
                  <a:schemeClr val="dk2"/>
                </a:solidFill>
                <a:latin typeface="Galdeano"/>
                <a:ea typeface="Galdeano"/>
                <a:cs typeface="Galdeano"/>
              </a:rPr>
              <a:t>water bottle filling stations installed to </a:t>
            </a:r>
            <a:r>
              <a:rPr lang="en-US" sz="2400" dirty="0" smtClean="0">
                <a:solidFill>
                  <a:schemeClr val="dk2"/>
                </a:solidFill>
                <a:latin typeface="Galdeano"/>
                <a:ea typeface="Galdeano"/>
                <a:cs typeface="Galdeano"/>
              </a:rPr>
              <a:t>date</a:t>
            </a:r>
          </a:p>
          <a:p>
            <a:pPr marL="285750" indent="-285750"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dk2"/>
                </a:solidFill>
                <a:latin typeface="Galdeano"/>
                <a:ea typeface="Galdeano"/>
                <a:cs typeface="Galdeano"/>
              </a:rPr>
              <a:t>Pilot project treated more than 200,000 gallons to provide arsenic-free drinking water in schools and community locations</a:t>
            </a:r>
            <a:endParaRPr lang="en-US" sz="2400" dirty="0">
              <a:solidFill>
                <a:schemeClr val="dk2"/>
              </a:solidFill>
              <a:latin typeface="Galdeano"/>
              <a:ea typeface="Galdeano"/>
              <a:cs typeface="Galdeano"/>
            </a:endParaRPr>
          </a:p>
          <a:p>
            <a:pPr marL="285750" indent="-285750">
              <a:buSzPct val="100000"/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accent2">
                  <a:lumMod val="50000"/>
                </a:schemeClr>
              </a:solidFill>
              <a:latin typeface="Galdeano"/>
              <a:ea typeface="Galdeano"/>
              <a:cs typeface="Galdean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17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612354"/>
            <a:ext cx="6660226" cy="4321846"/>
          </a:xfrm>
          <a:prstGeom prst="rect">
            <a:avLst/>
          </a:prstGeom>
        </p:spPr>
      </p:pic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Galdeano"/>
              <a:buNone/>
            </a:pPr>
            <a:r>
              <a:rPr lang="en-US" sz="3950" b="0" i="0" u="none" strike="noStrike" cap="none" baseline="0" dirty="0" smtClean="0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rPr>
              <a:t>Agua4All </a:t>
            </a:r>
            <a:r>
              <a:rPr lang="en-US" sz="3950" b="0" i="0" u="none" strike="noStrike" cap="none" baseline="0" dirty="0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rPr>
              <a:t>Initiative</a:t>
            </a:r>
          </a:p>
        </p:txBody>
      </p:sp>
      <p:sp>
        <p:nvSpPr>
          <p:cNvPr id="147" name="Shape 147"/>
          <p:cNvSpPr/>
          <p:nvPr/>
        </p:nvSpPr>
        <p:spPr>
          <a:xfrm>
            <a:off x="815513" y="2209800"/>
            <a:ext cx="7010400" cy="7518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 dirty="0" smtClean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rPr>
              <a:t> </a:t>
            </a:r>
            <a:r>
              <a:rPr lang="en-US" sz="2400" b="1" i="0" u="none" strike="noStrike" cap="none" baseline="0" dirty="0" smtClean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rPr>
              <a:t>Project</a:t>
            </a:r>
            <a:r>
              <a:rPr lang="en-US" sz="2400" b="1" i="0" u="none" strike="noStrike" cap="none" dirty="0" smtClean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rPr>
              <a:t> Funders</a:t>
            </a:r>
            <a:endParaRPr lang="en-US" sz="2400" b="1" i="0" u="none" strike="noStrike" cap="none" baseline="0" dirty="0">
              <a:solidFill>
                <a:schemeClr val="dk2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152400" y="2514600"/>
            <a:ext cx="7408332" cy="419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0" indent="-34290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rPr>
              <a:t>Increase awareness of water quality problems in CA</a:t>
            </a:r>
          </a:p>
          <a:p>
            <a:pPr marL="457200" marR="0" lvl="0" indent="-381000" algn="l" rtl="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dk2"/>
              </a:solidFill>
              <a:latin typeface="Galdeano"/>
              <a:ea typeface="Galdeano"/>
              <a:cs typeface="Galdeano"/>
              <a:sym typeface="Galdeano"/>
            </a:endParaRPr>
          </a:p>
          <a:p>
            <a:pPr marL="342900" indent="-34290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rPr>
              <a:t>Provide safe, appealing drinking water for students and community members</a:t>
            </a:r>
          </a:p>
          <a:p>
            <a:pPr marL="419100" indent="-34290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dk2"/>
              </a:solidFill>
              <a:latin typeface="Galdeano"/>
              <a:ea typeface="Galdeano"/>
              <a:cs typeface="Galdeano"/>
              <a:sym typeface="Galdeano"/>
            </a:endParaRPr>
          </a:p>
          <a:p>
            <a:pPr marL="342900" lvl="0" indent="-34290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rPr>
              <a:t>Reduce waste from disposable bottles by encouraging tap water and reusable bottle use</a:t>
            </a:r>
          </a:p>
          <a:p>
            <a:pPr marL="419100" indent="-34290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dk2"/>
              </a:solidFill>
              <a:latin typeface="Galdeano"/>
              <a:ea typeface="Galdeano"/>
              <a:cs typeface="Galdeano"/>
              <a:sym typeface="Galdeano"/>
            </a:endParaRPr>
          </a:p>
          <a:p>
            <a:pPr marL="342900" indent="-34290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rPr>
              <a:t>Encourage good health for local residents through increased water consumption</a:t>
            </a:r>
          </a:p>
          <a:p>
            <a:pPr marL="457200" marR="0" lvl="0" indent="-381000" algn="l" rtl="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dk2"/>
              </a:solidFill>
              <a:latin typeface="Galdeano"/>
              <a:ea typeface="Galdeano"/>
              <a:cs typeface="Galdeano"/>
              <a:sym typeface="Galdeano"/>
            </a:endParaRPr>
          </a:p>
          <a:p>
            <a:pPr marL="342900" lvl="0" indent="-34290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rPr>
              <a:t>Receive much-needed </a:t>
            </a:r>
            <a:r>
              <a:rPr lang="en-US" sz="2000" dirty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rPr>
              <a:t>fountain infrastructure </a:t>
            </a:r>
            <a:r>
              <a:rPr lang="en-US" sz="2000" dirty="0" smtClean="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rPr>
              <a:t>upgrades </a:t>
            </a:r>
            <a:endParaRPr lang="en-US" sz="2000" dirty="0">
              <a:solidFill>
                <a:schemeClr val="dk2"/>
              </a:solidFill>
              <a:latin typeface="Galdeano"/>
              <a:ea typeface="Galdeano"/>
              <a:cs typeface="Galdeano"/>
              <a:sym typeface="Galdeano"/>
            </a:endParaRPr>
          </a:p>
          <a:p>
            <a:pPr marL="76200" marR="0" lvl="0" indent="0" algn="l" rtl="0">
              <a:spcBef>
                <a:spcPts val="0"/>
              </a:spcBef>
              <a:buClr>
                <a:schemeClr val="dk2"/>
              </a:buClr>
              <a:buSzPct val="100000"/>
              <a:buNone/>
            </a:pPr>
            <a:endParaRPr lang="en-US" sz="2000" dirty="0" smtClean="0">
              <a:solidFill>
                <a:schemeClr val="dk2"/>
              </a:solidFill>
              <a:latin typeface="Galdeano"/>
              <a:ea typeface="Galdeano"/>
              <a:cs typeface="Galdeano"/>
              <a:sym typeface="Galdeano"/>
            </a:endParaRPr>
          </a:p>
          <a:p>
            <a:pPr marL="76200" marR="0" lvl="0" indent="0" algn="l" rtl="0">
              <a:spcBef>
                <a:spcPts val="0"/>
              </a:spcBef>
              <a:buClr>
                <a:schemeClr val="dk2"/>
              </a:buClr>
              <a:buSzPct val="100000"/>
              <a:buNone/>
            </a:pPr>
            <a:endParaRPr lang="en-US" sz="2400" dirty="0">
              <a:solidFill>
                <a:schemeClr val="dk2"/>
              </a:solidFill>
              <a:latin typeface="Galdeano"/>
              <a:ea typeface="Galdeano"/>
              <a:cs typeface="Galdeano"/>
              <a:sym typeface="Galdeano"/>
            </a:endParaRPr>
          </a:p>
        </p:txBody>
      </p:sp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Galdeano"/>
              <a:buNone/>
            </a:pPr>
            <a:r>
              <a:rPr lang="en-US" sz="4400" b="0" i="0" u="none" strike="noStrike" cap="none" baseline="0" dirty="0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rPr>
              <a:t>Why Agua4All?</a:t>
            </a:r>
          </a:p>
        </p:txBody>
      </p:sp>
      <p:pic>
        <p:nvPicPr>
          <p:cNvPr id="251" name="Shape 2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67599" y="2667000"/>
            <a:ext cx="1508662" cy="1680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911" y="4648200"/>
            <a:ext cx="942038" cy="205879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2590800"/>
            <a:ext cx="8229600" cy="4038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2"/>
                </a:solidFill>
                <a:latin typeface="Galdeano"/>
              </a:rPr>
              <a:t> $9.5 million awarded to California schools located in disadvantaged communities </a:t>
            </a:r>
          </a:p>
          <a:p>
            <a:pPr marL="152400" indent="0">
              <a:buNone/>
            </a:pPr>
            <a:endParaRPr lang="en-US" sz="2000" dirty="0" smtClean="0">
              <a:solidFill>
                <a:schemeClr val="bg2"/>
              </a:solidFill>
              <a:latin typeface="Galdeano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2"/>
                </a:solidFill>
                <a:latin typeface="Galdeano"/>
              </a:rPr>
              <a:t> RCAC and three subcontractors provide technical assistance to eligible entities</a:t>
            </a:r>
          </a:p>
          <a:p>
            <a:pPr marL="152400" indent="0">
              <a:buNone/>
            </a:pPr>
            <a:endParaRPr lang="en-US" sz="2000" dirty="0" smtClean="0">
              <a:solidFill>
                <a:schemeClr val="bg2"/>
              </a:solidFill>
              <a:latin typeface="Galdeano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2"/>
                </a:solidFill>
                <a:latin typeface="Galdeano"/>
              </a:rPr>
              <a:t> Addressing water quality and access issues in 28 schools in 18 counties throughout the state</a:t>
            </a:r>
            <a:endParaRPr lang="en-US" sz="2000" dirty="0">
              <a:solidFill>
                <a:schemeClr val="bg2"/>
              </a:solidFill>
              <a:latin typeface="Galdeano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bg1"/>
                </a:solidFill>
                <a:latin typeface="Galdeano"/>
              </a:rPr>
              <a:t>Drinking Water for Schools</a:t>
            </a:r>
            <a:endParaRPr lang="en-US" sz="4400" dirty="0">
              <a:solidFill>
                <a:schemeClr val="bg1"/>
              </a:solidFill>
              <a:latin typeface="Galdeano"/>
            </a:endParaRPr>
          </a:p>
        </p:txBody>
      </p:sp>
    </p:spTree>
    <p:extLst>
      <p:ext uri="{BB962C8B-B14F-4D97-AF65-F5344CB8AC3E}">
        <p14:creationId xmlns:p14="http://schemas.microsoft.com/office/powerpoint/2010/main" val="32691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veform">
  <a:themeElements>
    <a:clrScheme name="Waveform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3778</TotalTime>
  <Words>202</Words>
  <Application>Microsoft Office PowerPoint</Application>
  <PresentationFormat>On-screen Show (4:3)</PresentationFormat>
  <Paragraphs>33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Galdeano</vt:lpstr>
      <vt:lpstr>Noto Symbol</vt:lpstr>
      <vt:lpstr>Wingdings</vt:lpstr>
      <vt:lpstr>Waveform</vt:lpstr>
      <vt:lpstr> Increase Access and Consumption of Safe Drinking Water in Schools and Communities</vt:lpstr>
      <vt:lpstr>Agua4All </vt:lpstr>
      <vt:lpstr>Agua4All Initiative</vt:lpstr>
      <vt:lpstr>Why Agua4All?</vt:lpstr>
      <vt:lpstr>Drinking Water for Schools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 Water Access  in Schools and Communities  with Agua4All</dc:title>
  <dc:creator>Sarah Buck</dc:creator>
  <cp:lastModifiedBy>George Schlender</cp:lastModifiedBy>
  <cp:revision>85</cp:revision>
  <dcterms:modified xsi:type="dcterms:W3CDTF">2018-04-16T19:50:52Z</dcterms:modified>
</cp:coreProperties>
</file>