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2" r:id="rId5"/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9144000" cy="6858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5C2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148" autoAdjust="0"/>
  </p:normalViewPr>
  <p:slideViewPr>
    <p:cSldViewPr>
      <p:cViewPr varScale="1">
        <p:scale>
          <a:sx n="69" d="100"/>
          <a:sy n="69" d="100"/>
        </p:scale>
        <p:origin x="1722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89BA0-8F7F-384B-AB3E-C6FB4F45AC72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0DE6-54D4-2B4B-ABB3-08664DD04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98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84026-CCB5-4F42-AEE9-CA85B09EE87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9813" y="514350"/>
            <a:ext cx="1984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85B5B-09C1-FC4A-920A-5946FCE8E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0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7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7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7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5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5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6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3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5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3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3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3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2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2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3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3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4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0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2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2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4" y="400477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2" y="2104817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2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8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5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3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50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AC698-97FB-4343-AEDC-AF905EDBA98D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50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50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8CDE7-594D-4E7F-AF02-5E12939A6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3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45" y="1247562"/>
            <a:ext cx="6393455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3145" y="2438400"/>
            <a:ext cx="6393455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124363"/>
            <a:ext cx="6365036" cy="89408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5800" y="7010400"/>
            <a:ext cx="6857999" cy="21336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1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91600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45" y="1247562"/>
            <a:ext cx="6393455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Local Bakery and Coffee Shop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3145" y="2438400"/>
            <a:ext cx="6393455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serves both tourists and local residents. 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124363"/>
            <a:ext cx="6365036" cy="89408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Investor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7010400"/>
            <a:ext cx="7086599" cy="21336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…provides financing, expertise, or equipment to make the value chain work better.  You are interested in profit plus social returns.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1" y="8991600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45" y="1247562"/>
            <a:ext cx="6393455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Tour Operator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3145" y="2438400"/>
            <a:ext cx="6393455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organizes many types of tours in the region. 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248399"/>
            <a:ext cx="6365036" cy="990601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County Chamber of Commerce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38200" y="7162800"/>
            <a:ext cx="6629399" cy="2133600"/>
          </a:xfrm>
          <a:prstGeom prst="rect">
            <a:avLst/>
          </a:prstGeom>
        </p:spPr>
        <p:txBody>
          <a:bodyPr vert="horz" lIns="101882" tIns="50941" rIns="101882" bIns="50941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serves the interests of businesses in the region and might provide TA and connections.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05608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2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45" y="1247562"/>
            <a:ext cx="6393455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Bike Shop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3145" y="2438400"/>
            <a:ext cx="6393455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provides repair, sales, and rental services to local and “away” tourists.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124363"/>
            <a:ext cx="6365036" cy="89408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Restaurant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21565" y="7010400"/>
            <a:ext cx="6365035" cy="21336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provides the tourists with local, sustainably raised food.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39" y="8839200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2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45" y="1247562"/>
            <a:ext cx="6393455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Mountain Bikers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3145" y="2438400"/>
            <a:ext cx="6393455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come to the region to ride trail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s.  You are happy to maintain trails, if asked.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248399"/>
            <a:ext cx="6365036" cy="914401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Road Touring Cyclists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81001" y="7239000"/>
            <a:ext cx="6934200" cy="1905000"/>
          </a:xfrm>
          <a:prstGeom prst="rect">
            <a:avLst/>
          </a:prstGeom>
        </p:spPr>
        <p:txBody>
          <a:bodyPr vert="horz" lIns="101882" tIns="50941" rIns="101882" bIns="50941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comes to and through the region for single and muliple day trips on paved roads.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915400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2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47562"/>
            <a:ext cx="7543800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Economy Hotel Chain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2286000"/>
            <a:ext cx="7086599" cy="23622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provides basic lodging at a low price.  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324600"/>
            <a:ext cx="6365036" cy="838199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State Bicycle Touring Club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7239000"/>
            <a:ext cx="6934200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organizes bicycle tours across the state for its members.</a:t>
            </a:r>
            <a:endParaRPr lang="en-US" sz="2800" dirty="0">
              <a:solidFill>
                <a:schemeClr val="accent3"/>
              </a:solidFill>
              <a:latin typeface="Helvetica" panose="020B0604020202030204" pitchFamily="34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 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91600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2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45" y="1247562"/>
            <a:ext cx="6393455" cy="134323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State Park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3145" y="2438400"/>
            <a:ext cx="6393455" cy="18288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provides hiking and biking trails and camping for a fee.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21565" y="6248399"/>
            <a:ext cx="6365036" cy="1143001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Value Chain Role: Family Owned </a:t>
            </a:r>
          </a:p>
          <a:p>
            <a:pPr algn="l"/>
            <a:r>
              <a:rPr lang="en-US" sz="3200" dirty="0">
                <a:solidFill>
                  <a:srgbClr val="4A5C26"/>
                </a:solidFill>
                <a:latin typeface="Helvetica" panose="020B0604020202030204" pitchFamily="34" charset="0"/>
              </a:rPr>
              <a:t>Bed and Breakfast </a:t>
            </a:r>
          </a:p>
        </p:txBody>
      </p:sp>
      <p:sp>
        <p:nvSpPr>
          <p:cNvPr id="11" name="Pentagon 10"/>
          <p:cNvSpPr/>
          <p:nvPr/>
        </p:nvSpPr>
        <p:spPr>
          <a:xfrm>
            <a:off x="706325" y="6064858"/>
            <a:ext cx="6456475" cy="160682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21565" y="7467600"/>
            <a:ext cx="6365035" cy="1676400"/>
          </a:xfrm>
          <a:prstGeom prst="rect">
            <a:avLst/>
          </a:prstGeom>
        </p:spPr>
        <p:txBody>
          <a:bodyPr vert="horz" lIns="101882" tIns="50941" rIns="101882" bIns="50941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You are the person who</a:t>
            </a:r>
            <a:r>
              <a:rPr lang="is-IS" sz="2800" dirty="0">
                <a:solidFill>
                  <a:schemeClr val="accent3"/>
                </a:solidFill>
                <a:latin typeface="Helvetica" panose="020B0604020202030204" pitchFamily="34" charset="0"/>
              </a:rPr>
              <a:t>… provides modrately priced lodging with a personal touch.</a:t>
            </a:r>
          </a:p>
        </p:txBody>
      </p:sp>
      <p:sp>
        <p:nvSpPr>
          <p:cNvPr id="13" name="Pentagon 12"/>
          <p:cNvSpPr/>
          <p:nvPr/>
        </p:nvSpPr>
        <p:spPr>
          <a:xfrm>
            <a:off x="693145" y="1142433"/>
            <a:ext cx="6469655" cy="161010"/>
          </a:xfrm>
          <a:prstGeom prst="homePlate">
            <a:avLst/>
          </a:prstGeom>
          <a:solidFill>
            <a:srgbClr val="4A5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en-US">
              <a:latin typeface="Helvetica" panose="020B060402020203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93144" y="459019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 Bicycle Tourism Value Chain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693144" y="5445537"/>
            <a:ext cx="7231656" cy="62760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700" b="1" i="1" dirty="0">
                <a:solidFill>
                  <a:srgbClr val="4A5C26"/>
                </a:solidFill>
                <a:latin typeface="Helvetica" panose="020B0604020202030204" pitchFamily="34" charset="0"/>
              </a:rPr>
              <a:t>Bicycle Tourism Value Chain</a:t>
            </a:r>
          </a:p>
        </p:txBody>
      </p:sp>
      <p:pic>
        <p:nvPicPr>
          <p:cNvPr id="8" name="Picture 7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0"/>
            <a:ext cx="2245139" cy="723900"/>
          </a:xfrm>
          <a:prstGeom prst="rect">
            <a:avLst/>
          </a:prstGeom>
        </p:spPr>
      </p:pic>
      <p:pic>
        <p:nvPicPr>
          <p:cNvPr id="17" name="Picture 16" descr="Screen Shot 2017-08-09 at 1.30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15400"/>
            <a:ext cx="224513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52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7FDB54DDD48C41A2BBD2679E8330EC" ma:contentTypeVersion="12" ma:contentTypeDescription="Create a new document." ma:contentTypeScope="" ma:versionID="6911859deee4b21b35e9ac277faa5902">
  <xsd:schema xmlns:xsd="http://www.w3.org/2001/XMLSchema" xmlns:xs="http://www.w3.org/2001/XMLSchema" xmlns:p="http://schemas.microsoft.com/office/2006/metadata/properties" xmlns:ns2="e7cde129-ac71-4eed-8c37-223384f5568e" xmlns:ns3="bca69249-c7cc-45c7-9ee9-f0d4ab89805e" targetNamespace="http://schemas.microsoft.com/office/2006/metadata/properties" ma:root="true" ma:fieldsID="6384fb9c74e4807dd33838f6249a2cb1" ns2:_="" ns3:_="">
    <xsd:import namespace="e7cde129-ac71-4eed-8c37-223384f5568e"/>
    <xsd:import namespace="bca69249-c7cc-45c7-9ee9-f0d4ab8980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de129-ac71-4eed-8c37-223384f556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69249-c7cc-45c7-9ee9-f0d4ab89805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20364E-F038-4521-A7B2-2545A804FEC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ca69249-c7cc-45c7-9ee9-f0d4ab89805e"/>
    <ds:schemaRef ds:uri="e7cde129-ac71-4eed-8c37-223384f5568e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166B192-76F3-4F18-98E3-BED9941E9F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C8BFAB-7DE6-4D8B-9621-971F8B96C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cde129-ac71-4eed-8c37-223384f5568e"/>
    <ds:schemaRef ds:uri="bca69249-c7cc-45c7-9ee9-f0d4ab898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4239</TotalTime>
  <Words>381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</vt:lpstr>
      <vt:lpstr>Office Theme</vt:lpstr>
      <vt:lpstr>Value Chain Role:</vt:lpstr>
      <vt:lpstr>Value Chain Role: Local Bakery and Coffee Shop</vt:lpstr>
      <vt:lpstr>Value Chain Role: Tour Operator</vt:lpstr>
      <vt:lpstr>Value Chain Role: Bike Shop</vt:lpstr>
      <vt:lpstr>Value Chain Role: Mountain Bikers</vt:lpstr>
      <vt:lpstr>Value Chain Role: Economy Hotel Chain</vt:lpstr>
      <vt:lpstr>Value Chain Role: State Park</vt:lpstr>
    </vt:vector>
  </TitlesOfParts>
  <Company>Rural Development Initiatives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Chain Role: Input Supplier</dc:title>
  <dc:creator>Alexa Carey</dc:creator>
  <cp:lastModifiedBy>Heidi Sheppard</cp:lastModifiedBy>
  <cp:revision>40</cp:revision>
  <cp:lastPrinted>2016-09-08T23:08:45Z</cp:lastPrinted>
  <dcterms:created xsi:type="dcterms:W3CDTF">2014-04-02T19:54:30Z</dcterms:created>
  <dcterms:modified xsi:type="dcterms:W3CDTF">2019-08-07T20:21:52Z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0x010100FA7FDB54DDD48C41A2BBD2679E8330EC</vt:lpwstr>
  </property>
  <property fmtid="{D5CDD505-2E9C-101B-9397-08002B2CF9AE}" pid="3" name="IsMyDocuments">
    <vt:bool>true</vt:bool>
  </property>
</Properties>
</file>